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embeddedFontLst>
    <p:embeddedFont>
      <p:font typeface="Source Sans Pro" panose="020B0604020202020204" charset="0"/>
      <p:regular r:id="rId9"/>
      <p:bold r:id="rId10"/>
      <p:italic r:id="rId11"/>
      <p:boldItalic r:id="rId12"/>
    </p:embeddedFont>
    <p:embeddedFont>
      <p:font typeface="Raleway" panose="020B060402020202020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726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81917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4200"/>
            </a:lvl1pPr>
            <a:lvl2pPr lvl="1">
              <a:spcBef>
                <a:spcPts val="0"/>
              </a:spcBef>
              <a:buSzPct val="100000"/>
              <a:defRPr sz="4200"/>
            </a:lvl2pPr>
            <a:lvl3pPr lvl="2">
              <a:spcBef>
                <a:spcPts val="0"/>
              </a:spcBef>
              <a:buSzPct val="100000"/>
              <a:defRPr sz="4200"/>
            </a:lvl3pPr>
            <a:lvl4pPr lvl="3">
              <a:spcBef>
                <a:spcPts val="0"/>
              </a:spcBef>
              <a:buSzPct val="100000"/>
              <a:defRPr sz="4200"/>
            </a:lvl4pPr>
            <a:lvl5pPr lvl="4">
              <a:spcBef>
                <a:spcPts val="0"/>
              </a:spcBef>
              <a:buSzPct val="100000"/>
              <a:defRPr sz="4200"/>
            </a:lvl5pPr>
            <a:lvl6pPr lvl="5">
              <a:spcBef>
                <a:spcPts val="0"/>
              </a:spcBef>
              <a:buSzPct val="100000"/>
              <a:defRPr sz="4200"/>
            </a:lvl6pPr>
            <a:lvl7pPr lvl="6">
              <a:spcBef>
                <a:spcPts val="0"/>
              </a:spcBef>
              <a:buSzPct val="100000"/>
              <a:defRPr sz="4200"/>
            </a:lvl7pPr>
            <a:lvl8pPr lvl="7">
              <a:spcBef>
                <a:spcPts val="0"/>
              </a:spcBef>
              <a:buSzPct val="100000"/>
              <a:defRPr sz="4200"/>
            </a:lvl8pPr>
            <a:lvl9pPr lvl="8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11700" y="743000"/>
            <a:ext cx="8520600" cy="2006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ctr">
              <a:spcBef>
                <a:spcPts val="0"/>
              </a:spcBef>
              <a:buSzPct val="100000"/>
              <a:buFont typeface="Source Sans Pro"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1700" y="2845181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485875" y="1714500"/>
            <a:ext cx="8183700" cy="78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3600"/>
            </a:lvl1pPr>
            <a:lvl2pPr lvl="1">
              <a:spcBef>
                <a:spcPts val="0"/>
              </a:spcBef>
              <a:buSzPct val="100000"/>
              <a:defRPr sz="3600"/>
            </a:lvl2pPr>
            <a:lvl3pPr lvl="2">
              <a:spcBef>
                <a:spcPts val="0"/>
              </a:spcBef>
              <a:buSzPct val="100000"/>
              <a:defRPr sz="3600"/>
            </a:lvl3pPr>
            <a:lvl4pPr lvl="3">
              <a:spcBef>
                <a:spcPts val="0"/>
              </a:spcBef>
              <a:buSzPct val="100000"/>
              <a:defRPr sz="3600"/>
            </a:lvl4pPr>
            <a:lvl5pPr lvl="4">
              <a:spcBef>
                <a:spcPts val="0"/>
              </a:spcBef>
              <a:buSzPct val="100000"/>
              <a:defRPr sz="3600"/>
            </a:lvl5pPr>
            <a:lvl6pPr lvl="5">
              <a:spcBef>
                <a:spcPts val="0"/>
              </a:spcBef>
              <a:buSzPct val="100000"/>
              <a:defRPr sz="3600"/>
            </a:lvl6pPr>
            <a:lvl7pPr lvl="6">
              <a:spcBef>
                <a:spcPts val="0"/>
              </a:spcBef>
              <a:buSzPct val="100000"/>
              <a:defRPr sz="3600"/>
            </a:lvl7pPr>
            <a:lvl8pPr lvl="7">
              <a:spcBef>
                <a:spcPts val="0"/>
              </a:spcBef>
              <a:buSzPct val="100000"/>
              <a:defRPr sz="3600"/>
            </a:lvl8pPr>
            <a:lvl9pPr lvl="8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4636800" y="80700"/>
            <a:ext cx="4426500" cy="498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39" name="Shape 3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265500" y="1181700"/>
            <a:ext cx="4045200" cy="153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Source Sans Pro"/>
              <a:defRPr sz="18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Source Sans Pro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" sz="1000">
              <a:solidFill>
                <a:schemeClr val="lt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0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4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9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pixar.wikia.com/wiki/Flik" TargetMode="External"/><Relationship Id="rId13" Type="http://schemas.openxmlformats.org/officeDocument/2006/relationships/hyperlink" Target="http://www.newcastledancecentre.co.uk/classes/junior/contemporary-dance/" TargetMode="Externa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hyperlink" Target="http://animals.mom.me/ants-hibernate-its-cold-10899.html" TargetMode="External"/><Relationship Id="rId12" Type="http://schemas.openxmlformats.org/officeDocument/2006/relationships/hyperlink" Target="http://www.eastoftheweb.com/short-stories/UBooks/AntGra.shtml" TargetMode="External"/><Relationship Id="rId17" Type="http://schemas.openxmlformats.org/officeDocument/2006/relationships/hyperlink" Target="https://eagleman6788.wordpress.com/2012/09/28/moral-of-the-story-be-careful-how-you-vote-in-2012/" TargetMode="External"/><Relationship Id="rId2" Type="http://schemas.openxmlformats.org/officeDocument/2006/relationships/audio" Target="../media/media6.wav"/><Relationship Id="rId16" Type="http://schemas.openxmlformats.org/officeDocument/2006/relationships/hyperlink" Target="http://blog.melonicoaching.com/professional-development-you-are-not-an-ant" TargetMode="External"/><Relationship Id="rId1" Type="http://schemas.microsoft.com/office/2007/relationships/media" Target="../media/media6.wav"/><Relationship Id="rId6" Type="http://schemas.openxmlformats.org/officeDocument/2006/relationships/hyperlink" Target="http://insects.about.com/od/antsbeeswasps/a/10-cool-facts-about-ants.htm" TargetMode="External"/><Relationship Id="rId11" Type="http://schemas.openxmlformats.org/officeDocument/2006/relationships/hyperlink" Target="https://www.pinterest.com/mommy3shell/grasshoppers/" TargetMode="External"/><Relationship Id="rId5" Type="http://schemas.openxmlformats.org/officeDocument/2006/relationships/hyperlink" Target="http://www.coroflot.com/adelya/Grasshopper-and-the-Ant" TargetMode="External"/><Relationship Id="rId15" Type="http://schemas.openxmlformats.org/officeDocument/2006/relationships/hyperlink" Target="https://www.combatbugs.com/insect/grasshoppers" TargetMode="External"/><Relationship Id="rId10" Type="http://schemas.openxmlformats.org/officeDocument/2006/relationships/hyperlink" Target="http://thewellnessdoer.com/heres-to-a-happy-sleep/" TargetMode="External"/><Relationship Id="rId4" Type="http://schemas.openxmlformats.org/officeDocument/2006/relationships/notesSlide" Target="../notesSlides/notesSlide6.xml"/><Relationship Id="rId9" Type="http://schemas.openxmlformats.org/officeDocument/2006/relationships/hyperlink" Target="http://iblogamerica.blogspot.com/2011/08/ant-and-grasshopper.html" TargetMode="External"/><Relationship Id="rId14" Type="http://schemas.openxmlformats.org/officeDocument/2006/relationships/hyperlink" Target="http://www.costume-shop.com/bees-insects/grasshopper-costume-masco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The Ant and the Grasshopper</a:t>
            </a:r>
          </a:p>
        </p:txBody>
      </p:sp>
      <p:sp>
        <p:nvSpPr>
          <p:cNvPr id="59" name="Shape 59"/>
          <p:cNvSpPr txBox="1">
            <a:spLocks noGrp="1"/>
          </p:cNvSpPr>
          <p:nvPr>
            <p:ph type="subTitle" idx="1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 Marie Rogers and Krista Baldwin</a:t>
            </a:r>
          </a:p>
        </p:txBody>
      </p:sp>
      <p:pic>
        <p:nvPicPr>
          <p:cNvPr id="60" name="Shape 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0600" y="2876525"/>
            <a:ext cx="2466747" cy="1849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10775" y="2792887"/>
            <a:ext cx="2017224" cy="2017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de 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01000" y="2095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Characteristics of an Ant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8" name="Shape 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3625" y="1703624"/>
            <a:ext cx="3858677" cy="24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4550" y="1310325"/>
            <a:ext cx="1982075" cy="1427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Shape 7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25025" y="1068425"/>
            <a:ext cx="1593325" cy="159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Shape 7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17375" y="2860098"/>
            <a:ext cx="1757825" cy="199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Slide 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44734" y="2857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Characteristics of a Grasshopper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8" name="Shape 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14700" y="1068425"/>
            <a:ext cx="342900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Shape 7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4199" y="1152473"/>
            <a:ext cx="2515250" cy="1886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38036" y="3122950"/>
            <a:ext cx="1347582" cy="14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1131700">
            <a:off x="3562444" y="1667498"/>
            <a:ext cx="1808486" cy="1808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de 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19600" y="45882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Aesop’s Fable: The Ant and the Grasshopper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8" name="Shape 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699" y="1068425"/>
            <a:ext cx="2128700" cy="159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55229" y="2495075"/>
            <a:ext cx="5233533" cy="247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82575" y="1068419"/>
            <a:ext cx="916699" cy="133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9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06926" y="983475"/>
            <a:ext cx="867497" cy="1339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9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699731" y="1436825"/>
            <a:ext cx="1744500" cy="1228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de 5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277775" y="1900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Our Dance!!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99" name="Shape 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09074" y="1152464"/>
            <a:ext cx="1136774" cy="1434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89039" y="2162962"/>
            <a:ext cx="3720024" cy="2972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6526" y="1793750"/>
            <a:ext cx="1179449" cy="155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99436" y="2729775"/>
            <a:ext cx="2122038" cy="183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576474" y="0"/>
            <a:ext cx="6313750" cy="111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373589" y="1152476"/>
            <a:ext cx="1350949" cy="135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de 5 actually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467600" y="15647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311700" y="426150"/>
            <a:ext cx="8520600" cy="623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Sources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0767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5"/>
              </a:rPr>
              <a:t>http://www.coroflot.com/adelya/Grasshopper-and-the-Ant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6"/>
              </a:rPr>
              <a:t>http://insects.about.com/od/antsbeeswasps/a/10-cool-facts-about-ants.htm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7"/>
              </a:rPr>
              <a:t>http://animals.mom.me/ants-hibernate-its-cold-10899.html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8"/>
              </a:rPr>
              <a:t>http://pixar.wikia.com/wiki/Flik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9"/>
              </a:rPr>
              <a:t>http://iblogamerica.blogspot.com/2011/08/ant-and-grasshopper.html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0"/>
              </a:rPr>
              <a:t>http://thewellnessdoer.com/heres-to-a-happy-sleep/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1"/>
              </a:rPr>
              <a:t>https://www.pinterest.com/mommy3shell/grasshoppers/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2"/>
              </a:rPr>
              <a:t>http://www.eastoftheweb.com/short-stories/UBooks/AntGra.shtml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3"/>
              </a:rPr>
              <a:t>http://www.newcastledancecentre.co.uk/classes/junior/contemporary-dance/</a:t>
            </a:r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 txBox="1"/>
          <p:nvPr/>
        </p:nvSpPr>
        <p:spPr>
          <a:xfrm>
            <a:off x="8852475" y="4558375"/>
            <a:ext cx="5436000" cy="63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2" name="Shape 112"/>
          <p:cNvSpPr txBox="1"/>
          <p:nvPr/>
        </p:nvSpPr>
        <p:spPr>
          <a:xfrm>
            <a:off x="4322325" y="567325"/>
            <a:ext cx="4266000" cy="376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4"/>
              </a:rPr>
              <a:t>http://www.costume-shop.com/bees-insects/grasshopper-costume-mascot/</a:t>
            </a:r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5"/>
              </a:rPr>
              <a:t>https://www.combatbugs.com/insect/grasshoppers</a:t>
            </a:r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6"/>
              </a:rPr>
              <a:t>http://blog.melonicoaching.com/professional-development-you-are-not-an-ant</a:t>
            </a:r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 rtl="0">
              <a:spcBef>
                <a:spcPts val="0"/>
              </a:spcBef>
              <a:buNone/>
            </a:pPr>
            <a:r>
              <a:rPr lang="en" sz="900" u="sng">
                <a:solidFill>
                  <a:schemeClr val="hlink"/>
                </a:solidFill>
                <a:hlinkClick r:id="rId17"/>
              </a:rPr>
              <a:t>https://eagleman6788.wordpress.com/2012/09/28/moral-of-the-story-be-careful-how-you-vote-in-2012/</a:t>
            </a:r>
          </a:p>
          <a:p>
            <a:pPr lvl="0" rtl="0">
              <a:spcBef>
                <a:spcPts val="0"/>
              </a:spcBef>
              <a:buNone/>
            </a:pPr>
            <a:endParaRPr sz="900"/>
          </a:p>
          <a:p>
            <a:pPr lvl="0">
              <a:spcBef>
                <a:spcPts val="0"/>
              </a:spcBef>
              <a:buNone/>
            </a:pPr>
            <a:endParaRPr sz="900"/>
          </a:p>
        </p:txBody>
      </p:sp>
      <p:pic>
        <p:nvPicPr>
          <p:cNvPr id="2" name="Slide 6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530903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</TotalTime>
  <Words>76</Words>
  <Application>Microsoft Office PowerPoint</Application>
  <PresentationFormat>On-screen Show (16:9)</PresentationFormat>
  <Paragraphs>29</Paragraphs>
  <Slides>6</Slides>
  <Notes>6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Source Sans Pro</vt:lpstr>
      <vt:lpstr>Raleway</vt:lpstr>
      <vt:lpstr>plum</vt:lpstr>
      <vt:lpstr>The Ant and the Grasshopper</vt:lpstr>
      <vt:lpstr>Characteristics of an Ant</vt:lpstr>
      <vt:lpstr>Characteristics of a Grasshopper</vt:lpstr>
      <vt:lpstr>Aesop’s Fable: The Ant and the Grasshopper</vt:lpstr>
      <vt:lpstr>Our Dance!!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Ant and the Grasshopper</dc:title>
  <dc:creator>K&amp;K</dc:creator>
  <cp:lastModifiedBy>K&amp;K</cp:lastModifiedBy>
  <cp:revision>5</cp:revision>
  <dcterms:modified xsi:type="dcterms:W3CDTF">2016-04-08T10:01:51Z</dcterms:modified>
</cp:coreProperties>
</file>